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2" r:id="rId2"/>
    <p:sldId id="264" r:id="rId3"/>
    <p:sldId id="257" r:id="rId4"/>
    <p:sldId id="260" r:id="rId5"/>
    <p:sldId id="261" r:id="rId6"/>
    <p:sldId id="265" r:id="rId7"/>
    <p:sldId id="26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BE81A-94AC-47B3-8BC1-22B4D442890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BCB44-8C41-4C12-9437-3DDCE207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50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BCB44-8C41-4C12-9437-3DDCE20794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24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BCB44-8C41-4C12-9437-3DDCE20794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00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8D250-6D20-CFD7-4C7B-BEF7F12A6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2AA25-B5A2-D6B7-DF19-663F0158BE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5361A-4F00-F4E7-BE95-C02E32A5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D622-421E-4C29-B87B-323C7120FB2C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C4971-26E6-3C1D-76E4-C083F17C1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42EA4-36B0-1005-7984-105FD235E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DB84-BA3F-4A6F-B233-91BA0BC9D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77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D6FE0-DE5A-88BE-9584-BEDF6C6A1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4954A9-1541-57D1-C609-4E707DBB8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71FE5-E5A9-E416-B13A-CC05BEF3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D622-421E-4C29-B87B-323C7120FB2C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3C122-2892-C2C6-F6A8-ADBAA572A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E0956-1FCA-AEF1-FFAA-7728946A1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DB84-BA3F-4A6F-B233-91BA0BC9D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8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6E713A-A7F0-96FE-8B90-4CB06BF2E6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B64D67-F8A7-E373-6C4C-5E2F39B15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CA835-E3E8-DFEC-49D3-8716EF840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D622-421E-4C29-B87B-323C7120FB2C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4E309-A7B7-7FC1-54EC-F39B71978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CB81C-F159-1839-3C36-AA7F2171A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DB84-BA3F-4A6F-B233-91BA0BC9D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4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EC37D-4B1C-16B8-8CC3-23A8D9BD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0F5BE-F41D-AC2C-FEA5-ED04CCEE6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7AD11-2BDB-405D-0163-5EDA72ABE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D622-421E-4C29-B87B-323C7120FB2C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34BBB-2085-8665-5313-203C173E2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0C2E1-D9EB-EBD0-081F-01019AE7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DB84-BA3F-4A6F-B233-91BA0BC9D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94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9A9B3-6151-5F35-778F-B0723746E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64DFB-132C-A038-FCC9-DEA3EBA64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C90D2-AF20-0877-F598-362309A8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D622-421E-4C29-B87B-323C7120FB2C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E99BB-7B33-860B-5DF4-383951B1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2FA72-4DDB-729C-CE1F-5CE366726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DB84-BA3F-4A6F-B233-91BA0BC9D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4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DC88C-ECA2-0F4A-A846-F2B64860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0DC26-914A-FE10-7E80-A4878EFC3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DD425-AD98-AEE2-A175-0FE242549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C3370-E099-3D93-88A6-3D2D3DB1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D622-421E-4C29-B87B-323C7120FB2C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A60C5-BEEA-B93A-8E20-D95568914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AF8C5-416B-A525-82CA-46D144EC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DB84-BA3F-4A6F-B233-91BA0BC9D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6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E723-5916-F0B6-7E8C-0BFE2BF0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E422D-EA7B-8A83-F19E-18D0BD664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2E4D4-7E92-8FFA-C902-26B97B07D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4F103-54AD-C95D-2AFA-A99F0A28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890798-DE70-4CFB-CAB7-0BF0D9840B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5C5B12-3138-767B-BC88-35B88D7F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D622-421E-4C29-B87B-323C7120FB2C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500C25-4009-F198-6480-E38F1DFE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C0D2C-6AE6-8F90-2BFE-1B6043A58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DB84-BA3F-4A6F-B233-91BA0BC9D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0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8CC7A-A7C9-4FAE-5985-5377118F6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FD64E1-7692-610A-2CDF-FDA69689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D622-421E-4C29-B87B-323C7120FB2C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10C1A-2982-13BD-E2B4-F9F73E7E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79E15-737C-EDFB-2A14-907831A55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DB84-BA3F-4A6F-B233-91BA0BC9D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A709E0-4C74-CD6B-438F-1CFD4886F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D622-421E-4C29-B87B-323C7120FB2C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23F58B-693E-90C3-C83F-15CE40D2F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795D7-E8F6-40DB-752C-C9248BE0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DB84-BA3F-4A6F-B233-91BA0BC9D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1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18E1-623F-8080-9E85-CEAC2A807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30076-616C-6F09-7307-49F7E88D4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C919D-E2E7-A8C7-D867-0815331E7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49886-04FD-0742-73A0-5751FBEC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D622-421E-4C29-B87B-323C7120FB2C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68BAB-DA26-58E2-467F-58EBFFDE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68682-D553-A2B2-25BD-CAACE65F2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DB84-BA3F-4A6F-B233-91BA0BC9D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7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61C8-73D2-3BA9-A2A2-422206BC8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6D035B-624A-65C5-4788-940A01F4A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84FC7-27D8-DB65-D2D6-C01DF92E3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4089-2245-03A2-AE37-247203799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D622-421E-4C29-B87B-323C7120FB2C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FC380-2321-4140-0D29-C392DBF2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73DE7-6C89-F271-2184-2F2D8491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DB84-BA3F-4A6F-B233-91BA0BC9D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6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AF368-6C3E-A002-A0D8-C3AED0C9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57087-41B2-F47A-2BAC-BD5CD09A0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244A6-5100-968A-388F-594A9D106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4D622-421E-4C29-B87B-323C7120FB2C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CF47E-FD21-2057-AAEE-0357E4F9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1723A-3BB9-A40F-1F1C-60B923634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2DB84-BA3F-4A6F-B233-91BA0BC9D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erson holding a small yellow chick&#10;&#10;Description automatically generated">
            <a:extLst>
              <a:ext uri="{FF2B5EF4-FFF2-40B4-BE49-F238E27FC236}">
                <a16:creationId xmlns:a16="http://schemas.microsoft.com/office/drawing/2014/main" id="{0F1225DF-E1CD-CCBC-2D40-0462020BD9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r="34615"/>
          <a:stretch/>
        </p:blipFill>
        <p:spPr bwMode="auto">
          <a:xfrm rot="5400000">
            <a:off x="4428744" y="-905256"/>
            <a:ext cx="6858000" cy="8668512"/>
          </a:xfrm>
          <a:prstGeom prst="rect">
            <a:avLst/>
          </a:prstGeom>
          <a:noFill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BF88FD-5E1F-2AAD-5D96-4CFCC6D8CC73}"/>
              </a:ext>
            </a:extLst>
          </p:cNvPr>
          <p:cNvSpPr txBox="1"/>
          <p:nvPr/>
        </p:nvSpPr>
        <p:spPr>
          <a:xfrm>
            <a:off x="432903" y="63071"/>
            <a:ext cx="7871862" cy="48344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Algerian" panose="04020705040A02060702" pitchFamily="82" charset="0"/>
                <a:ea typeface="+mj-ea"/>
                <a:cs typeface="+mj-cs"/>
              </a:rPr>
              <a:t>Mabel B. Wesley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Algerian" panose="04020705040A02060702" pitchFamily="82" charset="0"/>
                <a:ea typeface="+mj-ea"/>
                <a:cs typeface="+mj-cs"/>
              </a:rPr>
              <a:t>Elementary School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Hatching our Baby Chicks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255049-7281-7567-AFFC-3A4FEBDB9B9D}"/>
              </a:ext>
            </a:extLst>
          </p:cNvPr>
          <p:cNvSpPr txBox="1"/>
          <p:nvPr/>
        </p:nvSpPr>
        <p:spPr>
          <a:xfrm>
            <a:off x="1140431" y="11301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62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 yellow plate with chicks&#10;&#10;Description automatically generated with medium confidence">
            <a:extLst>
              <a:ext uri="{FF2B5EF4-FFF2-40B4-BE49-F238E27FC236}">
                <a16:creationId xmlns:a16="http://schemas.microsoft.com/office/drawing/2014/main" id="{4CC9F896-A532-DE93-6EC3-DD0988FE1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r="45947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10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B4FB7ADB-0180-890D-6F24-5905DAC7AF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2" r="38521"/>
          <a:stretch/>
        </p:blipFill>
        <p:spPr>
          <a:xfrm rot="5400000">
            <a:off x="3123817" y="-2296381"/>
            <a:ext cx="5943600" cy="112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08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children sitting on the floor&#10;&#10;Description automatically generated">
            <a:extLst>
              <a:ext uri="{FF2B5EF4-FFF2-40B4-BE49-F238E27FC236}">
                <a16:creationId xmlns:a16="http://schemas.microsoft.com/office/drawing/2014/main" id="{B0266C1C-1378-BA21-C119-915057D1DD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12"/>
          <a:stretch/>
        </p:blipFill>
        <p:spPr bwMode="auto">
          <a:xfrm rot="5400000">
            <a:off x="3124200" y="-249702"/>
            <a:ext cx="5943600" cy="7357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4347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hild and child sitting on the floor&#10;&#10;Description automatically generated">
            <a:extLst>
              <a:ext uri="{FF2B5EF4-FFF2-40B4-BE49-F238E27FC236}">
                <a16:creationId xmlns:a16="http://schemas.microsoft.com/office/drawing/2014/main" id="{A0BFB6DC-237F-B89B-5EA5-002B70FF8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r="39349"/>
          <a:stretch/>
        </p:blipFill>
        <p:spPr>
          <a:xfrm rot="5400000">
            <a:off x="3124202" y="-2209800"/>
            <a:ext cx="5943595" cy="112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33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holding a bird&#10;&#10;Description automatically generated">
            <a:extLst>
              <a:ext uri="{FF2B5EF4-FFF2-40B4-BE49-F238E27FC236}">
                <a16:creationId xmlns:a16="http://schemas.microsoft.com/office/drawing/2014/main" id="{724C3D7E-F4FA-1C83-B3C0-600333E07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hild holding a toy in a room&#10;&#10;Description automatically generated">
            <a:extLst>
              <a:ext uri="{FF2B5EF4-FFF2-40B4-BE49-F238E27FC236}">
                <a16:creationId xmlns:a16="http://schemas.microsoft.com/office/drawing/2014/main" id="{988E5F55-F78A-22F5-3D71-F311C80AF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 b="-2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children sitting on the floor&#10;&#10;Description automatically generated">
            <a:extLst>
              <a:ext uri="{FF2B5EF4-FFF2-40B4-BE49-F238E27FC236}">
                <a16:creationId xmlns:a16="http://schemas.microsoft.com/office/drawing/2014/main" id="{CF9215D7-66A5-C999-7EC3-DB21167749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Picture 2" descr="Two boys holding a baby bird&#10;&#10;Description automatically generated">
            <a:extLst>
              <a:ext uri="{FF2B5EF4-FFF2-40B4-BE49-F238E27FC236}">
                <a16:creationId xmlns:a16="http://schemas.microsoft.com/office/drawing/2014/main" id="{A21B8CB9-56A3-02A0-F9BF-DA9CF1676B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6076949" y="742950"/>
            <a:ext cx="5571066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54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12</Words>
  <Application>Microsoft Office PowerPoint</Application>
  <PresentationFormat>Widescreen</PresentationFormat>
  <Paragraphs>6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Algerian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Douglas, Janet</dc:creator>
  <cp:lastModifiedBy>Douglas, Janet</cp:lastModifiedBy>
  <cp:revision>1</cp:revision>
  <dcterms:created xsi:type="dcterms:W3CDTF">2024-05-01T16:33:05Z</dcterms:created>
  <dcterms:modified xsi:type="dcterms:W3CDTF">2024-05-01T18:20:19Z</dcterms:modified>
</cp:coreProperties>
</file>